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6" r:id="rId3"/>
    <p:sldId id="257" r:id="rId4"/>
    <p:sldId id="258" r:id="rId5"/>
    <p:sldId id="259" r:id="rId6"/>
    <p:sldId id="260" r:id="rId7"/>
    <p:sldId id="288" r:id="rId8"/>
    <p:sldId id="261" r:id="rId9"/>
    <p:sldId id="262" r:id="rId10"/>
    <p:sldId id="263" r:id="rId11"/>
    <p:sldId id="285" r:id="rId12"/>
    <p:sldId id="264" r:id="rId13"/>
    <p:sldId id="284" r:id="rId14"/>
    <p:sldId id="283" r:id="rId15"/>
    <p:sldId id="289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848872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98072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Кейс - технология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Венер\Desktop\pogharnaya-bezopasnost-doshkolnikam-yunie-pogharn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68934"/>
            <a:ext cx="7992888" cy="5784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Выберите то, что не нужно пожарному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Похожее изображение"/>
          <p:cNvPicPr>
            <a:picLocks noGrp="1"/>
          </p:cNvPicPr>
          <p:nvPr>
            <p:ph idx="1"/>
          </p:nvPr>
        </p:nvPicPr>
        <p:blipFill>
          <a:blip r:embed="rId3" cstate="print"/>
          <a:srcRect t="16000"/>
          <a:stretch>
            <a:fillRect/>
          </a:stretch>
        </p:blipFill>
        <p:spPr bwMode="auto">
          <a:xfrm>
            <a:off x="251520" y="1268760"/>
            <a:ext cx="8640960" cy="52925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Покажи стрелочками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в доу пожарный 01 мнемотаблиц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84976" cy="58326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артинки по запросу в доу пожарный 01 схем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6895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по теме пожарная безопасно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Картинки по запросу задание пожарная безопасность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24936" cy="62924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охожее изображение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68951" cy="63367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Разгадай ребус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496944" cy="55940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29200"/>
            <a:ext cx="9144000" cy="16288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На нём можно работать, играть, учиться. Все ребята хотят иметь его у себя дома. 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Пузатый, носатый На плите сопел. Потом вдруг песню запел. 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На ней готовят еду. 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В нашей комнате одно есть волшебное окно. В том окне чудес полно. Что же это за окно?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6" name="Содержимое 5" descr="На нём можно работать, играть, учиться. Все ребята хотят иметь его у себя дом...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352928" cy="503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Прочитай сказку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в доу пожарный 01 мнемотаблиц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640960" cy="583264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99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пожарная безопасность   для детей актуальность"/>
          <p:cNvPicPr>
            <a:picLocks noChangeAspect="1" noChangeArrowheads="1"/>
          </p:cNvPicPr>
          <p:nvPr/>
        </p:nvPicPr>
        <p:blipFill>
          <a:blip r:embed="rId3" cstate="print"/>
          <a:srcRect l="4491" r="2299" b="11020"/>
          <a:stretch>
            <a:fillRect/>
          </a:stretch>
        </p:blipFill>
        <p:spPr bwMode="auto">
          <a:xfrm>
            <a:off x="251520" y="260648"/>
            <a:ext cx="8548885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Что даёт нам огонь?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 b="10844"/>
          <a:stretch>
            <a:fillRect/>
          </a:stretch>
        </p:blipFill>
        <p:spPr bwMode="auto">
          <a:xfrm>
            <a:off x="287524" y="764704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Помоги детям пройти по лабиринту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Лабиринты по пожарной безопасности."/>
          <p:cNvPicPr/>
          <p:nvPr/>
        </p:nvPicPr>
        <p:blipFill>
          <a:blip r:embed="rId3" cstate="print"/>
          <a:srcRect t="2353" b="1176"/>
          <a:stretch>
            <a:fillRect/>
          </a:stretch>
        </p:blipFill>
        <p:spPr bwMode="auto">
          <a:xfrm>
            <a:off x="354360" y="692696"/>
            <a:ext cx="8435280" cy="59046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1793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Помоги пожарной машине подъехать к дому.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Объект 6" descr="http://www.maam.ru/upload/blogs/7529a5c5b190403890737cce884caab8.jp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19672" y="-639452"/>
            <a:ext cx="5904656" cy="87129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326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 l="3333" t="8884" r="8889" b="6126"/>
          <a:stretch>
            <a:fillRect/>
          </a:stretch>
        </p:blipFill>
        <p:spPr bwMode="auto">
          <a:xfrm>
            <a:off x="1907704" y="188640"/>
            <a:ext cx="5256584" cy="328498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 descr="C:\Users\Венер\Desktop\КЕЙС\img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27022"/>
            <a:ext cx="4104456" cy="3078342"/>
          </a:xfrm>
          <a:prstGeom prst="rect">
            <a:avLst/>
          </a:prstGeom>
          <a:noFill/>
        </p:spPr>
      </p:pic>
      <p:pic>
        <p:nvPicPr>
          <p:cNvPr id="2051" name="Picture 3" descr="C:\Users\Венер\Desktop\КЕЙС\img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2702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C:\Users\Венер\Desktop\КЕЙС\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4176464" cy="3132349"/>
          </a:xfrm>
          <a:prstGeom prst="rect">
            <a:avLst/>
          </a:prstGeom>
          <a:noFill/>
        </p:spPr>
      </p:pic>
      <p:pic>
        <p:nvPicPr>
          <p:cNvPr id="1026" name="Picture 2" descr="C:\Users\Венер\Desktop\КЕЙС\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199790" cy="3149842"/>
          </a:xfrm>
          <a:prstGeom prst="rect">
            <a:avLst/>
          </a:prstGeom>
          <a:noFill/>
        </p:spPr>
      </p:pic>
      <p:pic>
        <p:nvPicPr>
          <p:cNvPr id="1028" name="Picture 4" descr="C:\Users\Венер\Desktop\КЕЙС\img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4200128" cy="3150096"/>
          </a:xfrm>
          <a:prstGeom prst="rect">
            <a:avLst/>
          </a:prstGeom>
          <a:noFill/>
        </p:spPr>
      </p:pic>
      <p:pic>
        <p:nvPicPr>
          <p:cNvPr id="1029" name="Picture 5" descr="C:\Users\Венер\Desktop\КЕЙС\img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501008"/>
            <a:ext cx="4200128" cy="3150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915000" cy="1268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 пожаре выход  один позвони…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енер\Desktop\КЕЙС\images.jpg"/>
          <p:cNvPicPr>
            <a:picLocks noChangeAspect="1" noChangeArrowheads="1"/>
          </p:cNvPicPr>
          <p:nvPr/>
        </p:nvPicPr>
        <p:blipFill>
          <a:blip r:embed="rId3" cstate="print"/>
          <a:srcRect b="1506"/>
          <a:stretch>
            <a:fillRect/>
          </a:stretch>
        </p:blipFill>
        <p:spPr bwMode="auto">
          <a:xfrm>
            <a:off x="467544" y="1340768"/>
            <a:ext cx="8270634" cy="5328592"/>
          </a:xfrm>
          <a:prstGeom prst="rect">
            <a:avLst/>
          </a:prstGeom>
          <a:noFill/>
        </p:spPr>
      </p:pic>
      <p:pic>
        <p:nvPicPr>
          <p:cNvPr id="3075" name="Picture 3" descr="C:\Users\Венер\Desktop\КЕЙС\7258dec69bebf5267702f62fe65e94f1.jpg"/>
          <p:cNvPicPr>
            <a:picLocks noChangeAspect="1" noChangeArrowheads="1"/>
          </p:cNvPicPr>
          <p:nvPr/>
        </p:nvPicPr>
        <p:blipFill>
          <a:blip r:embed="rId4" cstate="print"/>
          <a:srcRect l="3563" t="6390" r="3809" b="10535"/>
          <a:stretch>
            <a:fillRect/>
          </a:stretch>
        </p:blipFill>
        <p:spPr bwMode="auto">
          <a:xfrm>
            <a:off x="6156176" y="260648"/>
            <a:ext cx="187220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6409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Цель:</a:t>
            </a:r>
            <a:r>
              <a:rPr lang="ru-RU" sz="2600" b="1" dirty="0" smtClean="0">
                <a:solidFill>
                  <a:srgbClr val="002060"/>
                </a:solidFill>
              </a:rPr>
              <a:t> Формирование у детей основ пожарной безопасности, навыков осознанного, безопасного поведения.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1. Создать условия для усвоения и закрепления знаний детей о правилах пожарной безопасности, формировать привычку их соблюдения;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2. Способствовать овладению приёмами элементарного практического взаимодействия с окружающими предметами, с помощью которых можно потушить пожар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3. Расширить представления детей о профессии пожарного;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4.закрепить знания детей о правилах пожарной безопасности и правильного вызова пожарной службы по телефону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>План мероприятий с детьми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1. Чтение художественной литературы по теме  «Снегурочка"Р.н. </a:t>
            </a:r>
            <a:r>
              <a:rPr lang="ru-RU" sz="6400" dirty="0" err="1" smtClean="0">
                <a:solidFill>
                  <a:srgbClr val="002060"/>
                </a:solidFill>
                <a:latin typeface="Arial Black" pitchFamily="34" charset="0"/>
              </a:rPr>
              <a:t>ск</a:t>
            </a:r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.       К.И. Чуковский  «Телефон. Путаница»., С.Маршак «Кошкин дом»., «Рассказ о неизвестном герое». Г.Х. Андерсен«Стойкий оловянный солдатик», </a:t>
            </a:r>
            <a:r>
              <a:rPr lang="ru-RU" sz="6400" b="1" dirty="0" smtClean="0">
                <a:solidFill>
                  <a:srgbClr val="002060"/>
                </a:solidFill>
                <a:latin typeface="Arial Black" pitchFamily="34" charset="0"/>
              </a:rPr>
              <a:t>"Пожарные собаки" Л.Н. Толстого. </a:t>
            </a:r>
            <a:br>
              <a:rPr lang="ru-RU" sz="6400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6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2. Изучение игр по теме «Доскажи словечко», </a:t>
            </a:r>
            <a:r>
              <a:rPr lang="ru-RU" sz="6400" b="1" dirty="0" smtClean="0">
                <a:solidFill>
                  <a:srgbClr val="002060"/>
                </a:solidFill>
                <a:latin typeface="Arial Black" pitchFamily="34" charset="0"/>
              </a:rPr>
              <a:t> «Спасатели, «Выбери нужное ", «Вызови пожарных". </a:t>
            </a:r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«Назови причины пожара»</a:t>
            </a:r>
          </a:p>
          <a:p>
            <a:endParaRPr lang="ru-RU" sz="6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3. Просмотр мультфильма: " Добрые машинки"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4. Беседы: "С огнем шутить опасно" </a:t>
            </a:r>
            <a:r>
              <a:rPr lang="ru-RU" sz="6400" b="1" dirty="0" smtClean="0">
                <a:solidFill>
                  <a:srgbClr val="002060"/>
                </a:solidFill>
                <a:latin typeface="Arial Black" pitchFamily="34" charset="0"/>
              </a:rPr>
              <a:t> «О профессии пожарных», «Огонь –друг, огонь враг».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 </a:t>
            </a:r>
            <a:endParaRPr lang="ru-RU" sz="6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5. Художественное творчество на тему «Спички детям не игрушки«. «Пожар», «Пожарные»,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     6.  Изготовление поделок аппликаций: «Пожарная машина",               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     Лепка  - «Огнетушитель»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7.Разучивание стихов: «Песенка спичек», «Огонь», «Очень важные        правила».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     8. Просмотр мультфильма  «Пожарные машины».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         Прослушивание музыкальных произведений: «Песня про      пожарных", "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     9. Рассматривание картин художников: </a:t>
            </a:r>
            <a:r>
              <a:rPr lang="ru-RU" sz="6400" dirty="0" err="1" smtClean="0">
                <a:solidFill>
                  <a:srgbClr val="002060"/>
                </a:solidFill>
                <a:latin typeface="Arial Black" pitchFamily="34" charset="0"/>
              </a:rPr>
              <a:t>Викентий</a:t>
            </a:r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6400" dirty="0" err="1" smtClean="0">
                <a:solidFill>
                  <a:srgbClr val="002060"/>
                </a:solidFill>
                <a:latin typeface="Arial Black" pitchFamily="34" charset="0"/>
              </a:rPr>
              <a:t>Дмоховский</a:t>
            </a:r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. «Лесной пожар»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Arial Black" pitchFamily="34" charset="0"/>
              </a:rPr>
              <a:t>10. Экспериментирование: « Огонь хороший слуга, но плохой хозяин»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Выбери карточку с изображением средств пожаротушения и потуши пожар, объясняя свой выбор. </a:t>
            </a:r>
            <a:r>
              <a:rPr lang="ru-RU" sz="2800" b="1" i="1" dirty="0" smtClean="0">
                <a:solidFill>
                  <a:srgbClr val="002060"/>
                </a:solidFill>
              </a:rPr>
              <a:t>(вода, песок, одеяло, земля, огнетушитель</a:t>
            </a:r>
            <a:r>
              <a:rPr lang="ru-RU" sz="2800" i="1" dirty="0" smtClean="0">
                <a:solidFill>
                  <a:srgbClr val="002060"/>
                </a:solidFill>
              </a:rPr>
              <a:t>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maam.ru/upload/blogs/detsad-1510-13943522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848872" cy="529527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88832" cy="10527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Покажи стрелочками, чем можно потушить пожар.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артинки по запросу мнемотаблицы по теме пожар"/>
          <p:cNvPicPr/>
          <p:nvPr/>
        </p:nvPicPr>
        <p:blipFill>
          <a:blip r:embed="rId3" cstate="print"/>
          <a:srcRect t="9697"/>
          <a:stretch>
            <a:fillRect/>
          </a:stretch>
        </p:blipFill>
        <p:spPr bwMode="auto">
          <a:xfrm>
            <a:off x="467544" y="980728"/>
            <a:ext cx="8208912" cy="553543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Венер\Desktop\593b77a2dad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24936" cy="631870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Составь рассказ по </a:t>
            </a:r>
            <a:r>
              <a:rPr lang="ru-RU" sz="3200" b="1" dirty="0" err="1" smtClean="0">
                <a:solidFill>
                  <a:srgbClr val="002060"/>
                </a:solidFill>
              </a:rPr>
              <a:t>мнемотаблице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640960" cy="55446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Картинки по запросу в доу пожарный 01 мнемотаблицы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130</Words>
  <Application>Microsoft Office PowerPoint</Application>
  <PresentationFormat>Экран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  План мероприятий с детьми </vt:lpstr>
      <vt:lpstr>Выбери карточку с изображением средств пожаротушения и потуши пожар, объясняя свой выбор. (вода, песок, одеяло, земля, огнетушитель)</vt:lpstr>
      <vt:lpstr>Покажи стрелочками, чем можно потушить пожар.</vt:lpstr>
      <vt:lpstr>Слайд 7</vt:lpstr>
      <vt:lpstr>Составь рассказ по мнемотаблице</vt:lpstr>
      <vt:lpstr>Слайд 9</vt:lpstr>
      <vt:lpstr>Выберите то, что не нужно пожарному</vt:lpstr>
      <vt:lpstr>Покажи стрелочками</vt:lpstr>
      <vt:lpstr>Слайд 12</vt:lpstr>
      <vt:lpstr>Слайд 13</vt:lpstr>
      <vt:lpstr>Слайд 14</vt:lpstr>
      <vt:lpstr>Слайд 15</vt:lpstr>
      <vt:lpstr>Слайд 16</vt:lpstr>
      <vt:lpstr>Разгадай ребус</vt:lpstr>
      <vt:lpstr>На нём можно работать, играть, учиться. Все ребята хотят иметь его у себя дома.  Пузатый, носатый На плите сопел. Потом вдруг песню запел.  На ней готовят еду.  В нашей комнате одно есть волшебное окно. В том окне чудес полно. Что же это за окно?</vt:lpstr>
      <vt:lpstr>Прочитай сказку</vt:lpstr>
      <vt:lpstr>Что даёт нам огонь?</vt:lpstr>
      <vt:lpstr>Помоги детям пройти по лабиринту</vt:lpstr>
      <vt:lpstr>Помоги пожарной машине подъехать к дому.</vt:lpstr>
      <vt:lpstr>Слайд 23</vt:lpstr>
      <vt:lpstr>Слайд 24</vt:lpstr>
      <vt:lpstr>При пожаре выход  один позвони…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58</cp:revision>
  <dcterms:created xsi:type="dcterms:W3CDTF">2018-02-12T14:53:30Z</dcterms:created>
  <dcterms:modified xsi:type="dcterms:W3CDTF">2018-03-16T05:17:06Z</dcterms:modified>
</cp:coreProperties>
</file>